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1" r:id="rId3"/>
    <p:sldId id="280" r:id="rId4"/>
    <p:sldId id="283" r:id="rId5"/>
    <p:sldId id="270" r:id="rId6"/>
    <p:sldId id="278" r:id="rId7"/>
    <p:sldId id="262" r:id="rId8"/>
    <p:sldId id="285" r:id="rId9"/>
    <p:sldId id="284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1/27/20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860431"/>
            <a:ext cx="10447282" cy="2072782"/>
          </a:xfrm>
        </p:spPr>
        <p:txBody>
          <a:bodyPr>
            <a:normAutofit/>
          </a:bodyPr>
          <a:lstStyle/>
          <a:p>
            <a:r>
              <a:rPr lang="en-US" cap="small" dirty="0"/>
              <a:t>Expository Writing:</a:t>
            </a:r>
            <a:br>
              <a:rPr lang="en-US" cap="small" dirty="0"/>
            </a:br>
            <a:r>
              <a:rPr lang="en-US" cap="small" dirty="0"/>
              <a:t>Cross-Cultural Encounters in the Middle 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FB383-AFEF-0341-A1A9-E72E05F89C7E}"/>
              </a:ext>
            </a:extLst>
          </p:cNvPr>
          <p:cNvSpPr txBox="1"/>
          <p:nvPr/>
        </p:nvSpPr>
        <p:spPr>
          <a:xfrm>
            <a:off x="2300805" y="5067819"/>
            <a:ext cx="759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Please take a syllabus and  fill out a questionnaire (by the door) </a:t>
            </a:r>
          </a:p>
          <a:p>
            <a:r>
              <a:rPr lang="en-US" sz="2000" dirty="0"/>
              <a:t>	– I’ll collect them at the end of class.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4A973-5B48-3B4A-9CD2-0271A777D2C2}"/>
              </a:ext>
            </a:extLst>
          </p:cNvPr>
          <p:cNvSpPr txBox="1"/>
          <p:nvPr/>
        </p:nvSpPr>
        <p:spPr>
          <a:xfrm>
            <a:off x="5114000" y="3429000"/>
            <a:ext cx="1964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Instructor:</a:t>
            </a:r>
          </a:p>
          <a:p>
            <a:pPr algn="ctr"/>
            <a:r>
              <a:rPr lang="en-US" sz="2000" dirty="0"/>
              <a:t>Nathan Daniels</a:t>
            </a:r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34" y="929130"/>
            <a:ext cx="9170095" cy="55652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83266" y="184453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cap="none" dirty="0"/>
              <a:t>Itinerary </a:t>
            </a:r>
            <a:r>
              <a:rPr lang="en-US" cap="none" dirty="0"/>
              <a:t>of Benjamin of </a:t>
            </a:r>
            <a:r>
              <a:rPr lang="en-US" cap="none" dirty="0" err="1"/>
              <a:t>Tudela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8775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45133" y="252211"/>
            <a:ext cx="6252518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Constantinople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61" y="954234"/>
            <a:ext cx="9607462" cy="55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Chess in </a:t>
            </a:r>
            <a:r>
              <a:rPr lang="en-US" cap="none" dirty="0" err="1"/>
              <a:t>al-Andalus</a:t>
            </a:r>
            <a:endParaRPr lang="en-US" cap="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66" y="1127524"/>
            <a:ext cx="7292553" cy="45152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5385" y="5916344"/>
            <a:ext cx="6661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Alphonso X of Castile, </a:t>
            </a:r>
            <a:r>
              <a:rPr lang="en-US" i="1" dirty="0"/>
              <a:t>El Libro De Los </a:t>
            </a:r>
            <a:r>
              <a:rPr lang="en-US" i="1" dirty="0" err="1"/>
              <a:t>Juegos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(13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/>
              <a:t>Spain, </a:t>
            </a:r>
            <a:r>
              <a:rPr lang="en-US" i="1" dirty="0"/>
              <a:t>Real </a:t>
            </a:r>
            <a:r>
              <a:rPr lang="en-US" i="1" dirty="0" err="1"/>
              <a:t>Biblioteca</a:t>
            </a:r>
            <a:r>
              <a:rPr lang="en-US" i="1" dirty="0"/>
              <a:t> de San Lorenzo de El Escorial, 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fol. 63r</a:t>
            </a:r>
          </a:p>
        </p:txBody>
      </p:sp>
    </p:spTree>
    <p:extLst>
      <p:ext uri="{BB962C8B-B14F-4D97-AF65-F5344CB8AC3E}">
        <p14:creationId xmlns:p14="http://schemas.microsoft.com/office/powerpoint/2010/main" val="66659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7655" y="885701"/>
            <a:ext cx="11836280" cy="5420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1639614" y="131901"/>
            <a:ext cx="9017875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al-Idrisi, </a:t>
            </a:r>
            <a:r>
              <a:rPr lang="en-US" i="1" cap="none" dirty="0"/>
              <a:t>Tabula </a:t>
            </a:r>
            <a:r>
              <a:rPr lang="en-US" i="1" cap="none" dirty="0" err="1"/>
              <a:t>Rogeriana</a:t>
            </a:r>
            <a:r>
              <a:rPr lang="en-US" cap="none" dirty="0"/>
              <a:t> (1154)</a:t>
            </a:r>
          </a:p>
        </p:txBody>
      </p:sp>
    </p:spTree>
    <p:extLst>
      <p:ext uri="{BB962C8B-B14F-4D97-AF65-F5344CB8AC3E}">
        <p14:creationId xmlns:p14="http://schemas.microsoft.com/office/powerpoint/2010/main" val="58011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885701"/>
            <a:ext cx="11836280" cy="5420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1639614" y="131901"/>
            <a:ext cx="9017875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al-Idrisi, </a:t>
            </a:r>
            <a:r>
              <a:rPr lang="en-US" i="1" cap="none" dirty="0"/>
              <a:t>Tabula </a:t>
            </a:r>
            <a:r>
              <a:rPr lang="en-US" i="1" cap="none" dirty="0" err="1"/>
              <a:t>Rogeriana</a:t>
            </a:r>
            <a:r>
              <a:rPr lang="en-US" cap="none" dirty="0"/>
              <a:t> (1154)</a:t>
            </a:r>
          </a:p>
        </p:txBody>
      </p:sp>
    </p:spTree>
    <p:extLst>
      <p:ext uri="{BB962C8B-B14F-4D97-AF65-F5344CB8AC3E}">
        <p14:creationId xmlns:p14="http://schemas.microsoft.com/office/powerpoint/2010/main" val="154366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8590" y="0"/>
            <a:ext cx="6252518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Trade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D8F40-F7D0-0840-94A2-D64FEA42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99"/>
          <a:stretch/>
        </p:blipFill>
        <p:spPr>
          <a:xfrm>
            <a:off x="187812" y="531690"/>
            <a:ext cx="11816376" cy="63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6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21" y="640491"/>
            <a:ext cx="9753599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Travelers</a:t>
            </a:r>
          </a:p>
        </p:txBody>
      </p:sp>
    </p:spTree>
    <p:extLst>
      <p:ext uri="{BB962C8B-B14F-4D97-AF65-F5344CB8AC3E}">
        <p14:creationId xmlns:p14="http://schemas.microsoft.com/office/powerpoint/2010/main" val="155422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78973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cap="none" dirty="0"/>
              <a:t>Second Temple</a:t>
            </a:r>
          </a:p>
          <a:p>
            <a:r>
              <a:rPr lang="en-US" sz="4100" cap="none" dirty="0"/>
              <a:t>Jerusalem</a:t>
            </a:r>
          </a:p>
          <a:p>
            <a:endParaRPr lang="en-US" cap="none" dirty="0"/>
          </a:p>
          <a:p>
            <a:r>
              <a:rPr lang="en-US" cap="none" dirty="0"/>
              <a:t>537 BCE – 70 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81522" y="136801"/>
            <a:ext cx="4333454" cy="656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CB789-7A6C-A542-8407-D76ADA9D47C6}"/>
              </a:ext>
            </a:extLst>
          </p:cNvPr>
          <p:cNvSpPr txBox="1"/>
          <p:nvPr/>
        </p:nvSpPr>
        <p:spPr>
          <a:xfrm>
            <a:off x="4167083" y="6054130"/>
            <a:ext cx="246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Model, after Josephus</a:t>
            </a:r>
          </a:p>
          <a:p>
            <a:pPr algn="r"/>
            <a:r>
              <a:rPr lang="en-US" dirty="0"/>
              <a:t>Israel Museum</a:t>
            </a: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20805" y="275009"/>
            <a:ext cx="8350388" cy="1789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cap="none" dirty="0"/>
              <a:t>Dome of the Rock </a:t>
            </a:r>
            <a:r>
              <a:rPr lang="en-US" sz="2900" cap="none" dirty="0"/>
              <a:t>(688 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098" y="1065834"/>
            <a:ext cx="7631803" cy="55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Benjamin of </a:t>
            </a:r>
            <a:r>
              <a:rPr lang="en-US" cap="none" dirty="0" err="1"/>
              <a:t>Tudela</a:t>
            </a:r>
            <a:endParaRPr lang="en-US" cap="none" dirty="0"/>
          </a:p>
          <a:p>
            <a:r>
              <a:rPr lang="en-US" cap="none" dirty="0"/>
              <a:t>(fl. 12</a:t>
            </a:r>
            <a:r>
              <a:rPr lang="en-US" cap="none" baseline="30000" dirty="0"/>
              <a:t>th</a:t>
            </a:r>
            <a:r>
              <a:rPr lang="en-US" cap="none" dirty="0"/>
              <a:t> century)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75" y="136801"/>
            <a:ext cx="4635749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2632" y="6054130"/>
            <a:ext cx="2032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Dumouza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(19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Engraving</a:t>
            </a:r>
          </a:p>
        </p:txBody>
      </p:sp>
    </p:spTree>
    <p:extLst>
      <p:ext uri="{BB962C8B-B14F-4D97-AF65-F5344CB8AC3E}">
        <p14:creationId xmlns:p14="http://schemas.microsoft.com/office/powerpoint/2010/main" val="3821735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3591</TotalTime>
  <Words>132</Words>
  <Application>Microsoft Macintosh PowerPoint</Application>
  <PresentationFormat>Widescreen</PresentationFormat>
  <Paragraphs>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Expository Writing: Cross-Cultural Encounters in the Middle 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53</cp:revision>
  <dcterms:created xsi:type="dcterms:W3CDTF">2017-02-02T03:45:22Z</dcterms:created>
  <dcterms:modified xsi:type="dcterms:W3CDTF">2020-01-28T13:28:30Z</dcterms:modified>
</cp:coreProperties>
</file>